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7099300" cy="102346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717" autoAdjust="0"/>
  </p:normalViewPr>
  <p:slideViewPr>
    <p:cSldViewPr>
      <p:cViewPr>
        <p:scale>
          <a:sx n="90" d="100"/>
          <a:sy n="90" d="100"/>
        </p:scale>
        <p:origin x="-348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75179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69016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772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3167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1277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9002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1329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78427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1237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7573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2419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3669C-B613-44A1-9D29-629CBE822223}" type="datetimeFigureOut">
              <a:rPr lang="fr-FR" smtClean="0"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5ABA7-5935-4F68-9D7B-CFBBAB03A74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2702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579" y="1203224"/>
            <a:ext cx="7776864" cy="4602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/>
          </a:p>
        </p:txBody>
      </p:sp>
      <p:sp>
        <p:nvSpPr>
          <p:cNvPr id="5" name="Rectangle 4"/>
          <p:cNvSpPr/>
          <p:nvPr/>
        </p:nvSpPr>
        <p:spPr>
          <a:xfrm>
            <a:off x="6948264" y="1187759"/>
            <a:ext cx="1584176" cy="4602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fr-FR" sz="1200" dirty="0" smtClean="0"/>
          </a:p>
          <a:p>
            <a:endParaRPr lang="fr-FR" sz="1200" dirty="0"/>
          </a:p>
          <a:p>
            <a:r>
              <a:rPr lang="fr-FR" sz="1200" dirty="0" smtClean="0"/>
              <a:t>Lit</a:t>
            </a:r>
          </a:p>
          <a:p>
            <a:r>
              <a:rPr lang="fr-FR" sz="1200" dirty="0" smtClean="0"/>
              <a:t>Enfant</a:t>
            </a:r>
          </a:p>
        </p:txBody>
      </p:sp>
      <p:sp>
        <p:nvSpPr>
          <p:cNvPr id="6" name="Rectangle 5"/>
          <p:cNvSpPr/>
          <p:nvPr/>
        </p:nvSpPr>
        <p:spPr>
          <a:xfrm>
            <a:off x="5364088" y="5607520"/>
            <a:ext cx="1647641" cy="1747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Porte 60 cm</a:t>
            </a:r>
            <a:endParaRPr lang="fr-FR" sz="1400" dirty="0"/>
          </a:p>
        </p:txBody>
      </p:sp>
      <p:sp>
        <p:nvSpPr>
          <p:cNvPr id="53" name="ZoneTexte 52"/>
          <p:cNvSpPr txBox="1"/>
          <p:nvPr/>
        </p:nvSpPr>
        <p:spPr>
          <a:xfrm>
            <a:off x="7834940" y="2876381"/>
            <a:ext cx="6254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60cm </a:t>
            </a:r>
            <a:endParaRPr lang="fr-FR" sz="1400" dirty="0"/>
          </a:p>
        </p:txBody>
      </p:sp>
      <p:cxnSp>
        <p:nvCxnSpPr>
          <p:cNvPr id="55" name="Connecteur droit avec flèche 54"/>
          <p:cNvCxnSpPr/>
          <p:nvPr/>
        </p:nvCxnSpPr>
        <p:spPr>
          <a:xfrm>
            <a:off x="7678673" y="1187758"/>
            <a:ext cx="14610" cy="388241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ZoneTexte 55"/>
          <p:cNvSpPr txBox="1"/>
          <p:nvPr/>
        </p:nvSpPr>
        <p:spPr>
          <a:xfrm>
            <a:off x="7693283" y="2310870"/>
            <a:ext cx="6767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190cm</a:t>
            </a:r>
            <a:endParaRPr lang="fr-FR" sz="1400" dirty="0"/>
          </a:p>
        </p:txBody>
      </p:sp>
      <p:sp>
        <p:nvSpPr>
          <p:cNvPr id="59" name="ZoneTexte 58"/>
          <p:cNvSpPr txBox="1"/>
          <p:nvPr/>
        </p:nvSpPr>
        <p:spPr>
          <a:xfrm>
            <a:off x="2270149" y="1886691"/>
            <a:ext cx="7168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120cm </a:t>
            </a:r>
            <a:endParaRPr lang="fr-FR" sz="1400" dirty="0"/>
          </a:p>
        </p:txBody>
      </p:sp>
      <p:cxnSp>
        <p:nvCxnSpPr>
          <p:cNvPr id="68" name="Connecteur droit avec flèche 67"/>
          <p:cNvCxnSpPr/>
          <p:nvPr/>
        </p:nvCxnSpPr>
        <p:spPr>
          <a:xfrm flipH="1">
            <a:off x="755579" y="6022813"/>
            <a:ext cx="7776861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ZoneTexte 68"/>
          <p:cNvSpPr txBox="1"/>
          <p:nvPr/>
        </p:nvSpPr>
        <p:spPr>
          <a:xfrm>
            <a:off x="3325895" y="6073551"/>
            <a:ext cx="19623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Longueur cellule 324cm </a:t>
            </a:r>
            <a:endParaRPr lang="fr-FR" sz="1400" dirty="0"/>
          </a:p>
        </p:txBody>
      </p:sp>
      <p:sp>
        <p:nvSpPr>
          <p:cNvPr id="78" name="Rectangle 77"/>
          <p:cNvSpPr/>
          <p:nvPr/>
        </p:nvSpPr>
        <p:spPr>
          <a:xfrm>
            <a:off x="6948264" y="5111934"/>
            <a:ext cx="1584176" cy="672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50" b="1" dirty="0" smtClean="0"/>
              <a:t>Etagère </a:t>
            </a:r>
          </a:p>
          <a:p>
            <a:r>
              <a:rPr lang="fr-FR" sz="1050" b="1" dirty="0" smtClean="0"/>
              <a:t> Rangement</a:t>
            </a:r>
          </a:p>
          <a:p>
            <a:r>
              <a:rPr lang="fr-FR" sz="1050" b="1" dirty="0" smtClean="0"/>
              <a:t>des lits enfants</a:t>
            </a:r>
            <a:endParaRPr lang="fr-FR" sz="1050" b="1" dirty="0"/>
          </a:p>
        </p:txBody>
      </p:sp>
      <p:cxnSp>
        <p:nvCxnSpPr>
          <p:cNvPr id="52" name="Connecteur droit avec flèche 51"/>
          <p:cNvCxnSpPr/>
          <p:nvPr/>
        </p:nvCxnSpPr>
        <p:spPr>
          <a:xfrm>
            <a:off x="8304165" y="5111934"/>
            <a:ext cx="8775" cy="643422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Connecteur droit avec flèche 78"/>
          <p:cNvCxnSpPr/>
          <p:nvPr/>
        </p:nvCxnSpPr>
        <p:spPr>
          <a:xfrm flipH="1">
            <a:off x="6948264" y="2935369"/>
            <a:ext cx="1584179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ZoneTexte 82"/>
          <p:cNvSpPr txBox="1"/>
          <p:nvPr/>
        </p:nvSpPr>
        <p:spPr>
          <a:xfrm>
            <a:off x="7678673" y="5224183"/>
            <a:ext cx="6254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33cm </a:t>
            </a:r>
            <a:endParaRPr lang="fr-FR" sz="1400" dirty="0"/>
          </a:p>
        </p:txBody>
      </p:sp>
      <p:sp>
        <p:nvSpPr>
          <p:cNvPr id="85" name="ZoneTexte 84"/>
          <p:cNvSpPr txBox="1"/>
          <p:nvPr/>
        </p:nvSpPr>
        <p:spPr>
          <a:xfrm>
            <a:off x="3538914" y="44624"/>
            <a:ext cx="2185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Cellule vue de dessus</a:t>
            </a:r>
            <a:endParaRPr lang="fr-FR" dirty="0"/>
          </a:p>
        </p:txBody>
      </p:sp>
      <p:cxnSp>
        <p:nvCxnSpPr>
          <p:cNvPr id="89" name="Connecteur droit avec flèche 88"/>
          <p:cNvCxnSpPr/>
          <p:nvPr/>
        </p:nvCxnSpPr>
        <p:spPr>
          <a:xfrm>
            <a:off x="251520" y="1187759"/>
            <a:ext cx="0" cy="460204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ZoneTexte 91"/>
          <p:cNvSpPr txBox="1"/>
          <p:nvPr/>
        </p:nvSpPr>
        <p:spPr>
          <a:xfrm>
            <a:off x="-36512" y="5733256"/>
            <a:ext cx="73699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Largeur</a:t>
            </a:r>
          </a:p>
          <a:p>
            <a:r>
              <a:rPr lang="fr-FR" sz="1400" dirty="0" smtClean="0"/>
              <a:t>cellule </a:t>
            </a:r>
          </a:p>
          <a:p>
            <a:r>
              <a:rPr lang="fr-FR" sz="1400" dirty="0" smtClean="0"/>
              <a:t>223cm </a:t>
            </a:r>
            <a:endParaRPr lang="fr-FR" sz="1400" dirty="0"/>
          </a:p>
        </p:txBody>
      </p:sp>
      <p:sp>
        <p:nvSpPr>
          <p:cNvPr id="99" name="Ellipse 98"/>
          <p:cNvSpPr/>
          <p:nvPr/>
        </p:nvSpPr>
        <p:spPr>
          <a:xfrm>
            <a:off x="7780193" y="3861048"/>
            <a:ext cx="523972" cy="57502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4</a:t>
            </a:r>
          </a:p>
        </p:txBody>
      </p:sp>
      <p:grpSp>
        <p:nvGrpSpPr>
          <p:cNvPr id="3" name="Groupe 2"/>
          <p:cNvGrpSpPr/>
          <p:nvPr/>
        </p:nvGrpSpPr>
        <p:grpSpPr>
          <a:xfrm>
            <a:off x="741537" y="1187758"/>
            <a:ext cx="2462311" cy="4653484"/>
            <a:chOff x="741541" y="1187758"/>
            <a:chExt cx="2462311" cy="4653484"/>
          </a:xfrm>
        </p:grpSpPr>
        <p:sp>
          <p:nvSpPr>
            <p:cNvPr id="11" name="Rectangle 10"/>
            <p:cNvSpPr/>
            <p:nvPr/>
          </p:nvSpPr>
          <p:spPr>
            <a:xfrm>
              <a:off x="755577" y="2348357"/>
              <a:ext cx="1186299" cy="2291833"/>
            </a:xfrm>
            <a:prstGeom prst="rect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1400" dirty="0" smtClean="0"/>
                <a:t>    Banquette</a:t>
              </a:r>
            </a:p>
          </p:txBody>
        </p:sp>
        <p:cxnSp>
          <p:nvCxnSpPr>
            <p:cNvPr id="41" name="Connecteur droit avec flèche 40"/>
            <p:cNvCxnSpPr/>
            <p:nvPr/>
          </p:nvCxnSpPr>
          <p:spPr>
            <a:xfrm flipH="1">
              <a:off x="755578" y="2818862"/>
              <a:ext cx="1186298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ZoneTexte 42"/>
            <p:cNvSpPr txBox="1"/>
            <p:nvPr/>
          </p:nvSpPr>
          <p:spPr>
            <a:xfrm>
              <a:off x="1151010" y="2753091"/>
              <a:ext cx="6254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smtClean="0"/>
                <a:t>60cm </a:t>
              </a:r>
              <a:endParaRPr lang="fr-FR" sz="1400" dirty="0"/>
            </a:p>
          </p:txBody>
        </p:sp>
        <p:sp>
          <p:nvSpPr>
            <p:cNvPr id="96" name="Ellipse 95"/>
            <p:cNvSpPr/>
            <p:nvPr/>
          </p:nvSpPr>
          <p:spPr>
            <a:xfrm>
              <a:off x="1151010" y="3674373"/>
              <a:ext cx="523972" cy="575020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/>
                <a:t>1</a:t>
              </a:r>
              <a:endParaRPr lang="fr-FR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741541" y="4405948"/>
              <a:ext cx="2462307" cy="1435294"/>
            </a:xfrm>
            <a:prstGeom prst="rect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1400" dirty="0" smtClean="0"/>
                <a:t>Banquette</a:t>
              </a:r>
              <a:endParaRPr lang="fr-FR" sz="1400" dirty="0"/>
            </a:p>
          </p:txBody>
        </p:sp>
        <p:cxnSp>
          <p:nvCxnSpPr>
            <p:cNvPr id="62" name="Connecteur droit avec flèche 61"/>
            <p:cNvCxnSpPr/>
            <p:nvPr/>
          </p:nvCxnSpPr>
          <p:spPr>
            <a:xfrm>
              <a:off x="2493077" y="4444304"/>
              <a:ext cx="0" cy="1288952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ZoneTexte 62"/>
            <p:cNvSpPr txBox="1"/>
            <p:nvPr/>
          </p:nvSpPr>
          <p:spPr>
            <a:xfrm>
              <a:off x="2411760" y="5051257"/>
              <a:ext cx="433642" cy="3077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6</a:t>
              </a:r>
              <a:r>
                <a:rPr lang="fr-FR" sz="1400" dirty="0" smtClean="0"/>
                <a:t>0cm</a:t>
              </a:r>
              <a:endParaRPr lang="fr-FR" sz="1400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55577" y="1187758"/>
              <a:ext cx="2448271" cy="1314485"/>
            </a:xfrm>
            <a:prstGeom prst="rect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fr-FR" sz="1400" dirty="0" smtClean="0"/>
                <a:t>Banquette</a:t>
              </a:r>
              <a:endParaRPr lang="fr-FR" sz="1400" dirty="0"/>
            </a:p>
          </p:txBody>
        </p:sp>
        <p:cxnSp>
          <p:nvCxnSpPr>
            <p:cNvPr id="58" name="Connecteur droit avec flèche 57"/>
            <p:cNvCxnSpPr>
              <a:stCxn id="49" idx="1"/>
              <a:endCxn id="9" idx="1"/>
            </p:cNvCxnSpPr>
            <p:nvPr/>
          </p:nvCxnSpPr>
          <p:spPr>
            <a:xfrm flipH="1" flipV="1">
              <a:off x="755577" y="1845001"/>
              <a:ext cx="2448275" cy="819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ZoneTexte 75"/>
            <p:cNvSpPr txBox="1"/>
            <p:nvPr/>
          </p:nvSpPr>
          <p:spPr>
            <a:xfrm>
              <a:off x="2195736" y="1825079"/>
              <a:ext cx="67678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smtClean="0"/>
                <a:t>120cm</a:t>
              </a:r>
              <a:endParaRPr lang="fr-FR" sz="1400" dirty="0"/>
            </a:p>
          </p:txBody>
        </p:sp>
      </p:grpSp>
      <p:cxnSp>
        <p:nvCxnSpPr>
          <p:cNvPr id="81" name="Connecteur droit avec flèche 80"/>
          <p:cNvCxnSpPr/>
          <p:nvPr/>
        </p:nvCxnSpPr>
        <p:spPr>
          <a:xfrm>
            <a:off x="5076056" y="3356992"/>
            <a:ext cx="0" cy="910694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ZoneTexte 90"/>
          <p:cNvSpPr txBox="1"/>
          <p:nvPr/>
        </p:nvSpPr>
        <p:spPr>
          <a:xfrm>
            <a:off x="4788024" y="3429000"/>
            <a:ext cx="5854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6</a:t>
            </a:r>
            <a:r>
              <a:rPr lang="fr-FR" sz="1400" dirty="0"/>
              <a:t>3</a:t>
            </a:r>
            <a:r>
              <a:rPr lang="fr-FR" sz="1400" dirty="0" smtClean="0"/>
              <a:t>cm</a:t>
            </a:r>
            <a:endParaRPr lang="fr-FR" sz="1400" dirty="0"/>
          </a:p>
        </p:txBody>
      </p:sp>
      <p:cxnSp>
        <p:nvCxnSpPr>
          <p:cNvPr id="97" name="Connecteur droit avec flèche 96"/>
          <p:cNvCxnSpPr/>
          <p:nvPr/>
        </p:nvCxnSpPr>
        <p:spPr>
          <a:xfrm flipH="1">
            <a:off x="6002807" y="3429000"/>
            <a:ext cx="9353" cy="2088239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ZoneTexte 101"/>
          <p:cNvSpPr txBox="1"/>
          <p:nvPr/>
        </p:nvSpPr>
        <p:spPr>
          <a:xfrm>
            <a:off x="6002807" y="3789040"/>
            <a:ext cx="6767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123cm</a:t>
            </a:r>
            <a:endParaRPr lang="fr-FR" sz="1400" dirty="0"/>
          </a:p>
        </p:txBody>
      </p:sp>
      <p:sp>
        <p:nvSpPr>
          <p:cNvPr id="42" name="Rectangle à coins arrondis 41"/>
          <p:cNvSpPr/>
          <p:nvPr/>
        </p:nvSpPr>
        <p:spPr>
          <a:xfrm>
            <a:off x="2123728" y="2564904"/>
            <a:ext cx="936104" cy="17654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Table</a:t>
            </a:r>
          </a:p>
          <a:p>
            <a:pPr algn="ctr"/>
            <a:r>
              <a:rPr lang="fr-FR" sz="1600" dirty="0" smtClean="0"/>
              <a:t>58*103</a:t>
            </a:r>
          </a:p>
          <a:p>
            <a:pPr algn="ctr"/>
            <a:endParaRPr lang="fr-FR" sz="1600" dirty="0"/>
          </a:p>
        </p:txBody>
      </p:sp>
      <p:grpSp>
        <p:nvGrpSpPr>
          <p:cNvPr id="19" name="Groupe 18"/>
          <p:cNvGrpSpPr/>
          <p:nvPr/>
        </p:nvGrpSpPr>
        <p:grpSpPr>
          <a:xfrm>
            <a:off x="4755825" y="1160743"/>
            <a:ext cx="2192439" cy="2196249"/>
            <a:chOff x="4755825" y="1160743"/>
            <a:chExt cx="2192439" cy="2196249"/>
          </a:xfrm>
        </p:grpSpPr>
        <p:grpSp>
          <p:nvGrpSpPr>
            <p:cNvPr id="2" name="Groupe 1"/>
            <p:cNvGrpSpPr/>
            <p:nvPr/>
          </p:nvGrpSpPr>
          <p:grpSpPr>
            <a:xfrm>
              <a:off x="4788054" y="1177351"/>
              <a:ext cx="2160209" cy="2179641"/>
              <a:chOff x="5004147" y="1187759"/>
              <a:chExt cx="2304157" cy="1996399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5004147" y="1196752"/>
                <a:ext cx="2304157" cy="1987406"/>
              </a:xfrm>
              <a:prstGeom prst="rect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400" dirty="0" smtClean="0"/>
                  <a:t>Salle de bain</a:t>
                </a:r>
              </a:p>
            </p:txBody>
          </p:sp>
          <p:cxnSp>
            <p:nvCxnSpPr>
              <p:cNvPr id="44" name="Connecteur droit avec flèche 43"/>
              <p:cNvCxnSpPr/>
              <p:nvPr/>
            </p:nvCxnSpPr>
            <p:spPr>
              <a:xfrm flipH="1">
                <a:off x="5288292" y="1187759"/>
                <a:ext cx="3789" cy="188912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ZoneTexte 44"/>
              <p:cNvSpPr txBox="1"/>
              <p:nvPr/>
            </p:nvSpPr>
            <p:spPr>
              <a:xfrm>
                <a:off x="6290839" y="1196752"/>
                <a:ext cx="624427" cy="2819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400" dirty="0" smtClean="0"/>
                  <a:t>84cm</a:t>
                </a:r>
                <a:endParaRPr lang="fr-FR" sz="1400" dirty="0"/>
              </a:p>
            </p:txBody>
          </p:sp>
          <p:cxnSp>
            <p:nvCxnSpPr>
              <p:cNvPr id="47" name="Connecteur droit avec flèche 46"/>
              <p:cNvCxnSpPr/>
              <p:nvPr/>
            </p:nvCxnSpPr>
            <p:spPr>
              <a:xfrm flipH="1">
                <a:off x="5017485" y="1479027"/>
                <a:ext cx="2262748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ZoneTexte 47"/>
              <p:cNvSpPr txBox="1"/>
              <p:nvPr/>
            </p:nvSpPr>
            <p:spPr>
              <a:xfrm>
                <a:off x="5319001" y="2585847"/>
                <a:ext cx="764632" cy="2819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400" dirty="0" smtClean="0"/>
                  <a:t>100cm </a:t>
                </a:r>
                <a:endParaRPr lang="fr-FR" sz="1400" dirty="0"/>
              </a:p>
            </p:txBody>
          </p:sp>
          <p:sp>
            <p:nvSpPr>
              <p:cNvPr id="98" name="Ellipse 97"/>
              <p:cNvSpPr/>
              <p:nvPr/>
            </p:nvSpPr>
            <p:spPr>
              <a:xfrm>
                <a:off x="6352284" y="2349924"/>
                <a:ext cx="523972" cy="575020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dirty="0" smtClean="0"/>
                  <a:t>3</a:t>
                </a:r>
                <a:endParaRPr lang="fr-FR" dirty="0"/>
              </a:p>
            </p:txBody>
          </p:sp>
        </p:grpSp>
        <p:cxnSp>
          <p:nvCxnSpPr>
            <p:cNvPr id="101" name="Connecteur droit 100"/>
            <p:cNvCxnSpPr/>
            <p:nvPr/>
          </p:nvCxnSpPr>
          <p:spPr>
            <a:xfrm>
              <a:off x="4755825" y="3340384"/>
              <a:ext cx="1296144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17"/>
            <p:cNvCxnSpPr/>
            <p:nvPr/>
          </p:nvCxnSpPr>
          <p:spPr>
            <a:xfrm>
              <a:off x="6948264" y="1160743"/>
              <a:ext cx="0" cy="21796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cteur droit 25"/>
            <p:cNvCxnSpPr/>
            <p:nvPr/>
          </p:nvCxnSpPr>
          <p:spPr>
            <a:xfrm flipH="1">
              <a:off x="4788054" y="1187758"/>
              <a:ext cx="12505" cy="216923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Connecteur droit 21"/>
          <p:cNvCxnSpPr/>
          <p:nvPr/>
        </p:nvCxnSpPr>
        <p:spPr>
          <a:xfrm>
            <a:off x="6948264" y="4405948"/>
            <a:ext cx="0" cy="139297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necteur droit avec flèche 65"/>
          <p:cNvCxnSpPr/>
          <p:nvPr/>
        </p:nvCxnSpPr>
        <p:spPr>
          <a:xfrm>
            <a:off x="4755825" y="4149080"/>
            <a:ext cx="608262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ZoneTexte 103"/>
          <p:cNvSpPr txBox="1"/>
          <p:nvPr/>
        </p:nvSpPr>
        <p:spPr>
          <a:xfrm>
            <a:off x="4706663" y="4129335"/>
            <a:ext cx="5854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10cm</a:t>
            </a:r>
            <a:endParaRPr lang="fr-FR" sz="1400" dirty="0"/>
          </a:p>
        </p:txBody>
      </p:sp>
      <p:cxnSp>
        <p:nvCxnSpPr>
          <p:cNvPr id="72" name="Connecteur droit 71"/>
          <p:cNvCxnSpPr/>
          <p:nvPr/>
        </p:nvCxnSpPr>
        <p:spPr>
          <a:xfrm>
            <a:off x="4755825" y="3429000"/>
            <a:ext cx="0" cy="90134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Connecteur droit 104"/>
          <p:cNvCxnSpPr/>
          <p:nvPr/>
        </p:nvCxnSpPr>
        <p:spPr>
          <a:xfrm>
            <a:off x="5364088" y="3429000"/>
            <a:ext cx="0" cy="90134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necteur droit 59"/>
          <p:cNvCxnSpPr/>
          <p:nvPr/>
        </p:nvCxnSpPr>
        <p:spPr>
          <a:xfrm flipH="1">
            <a:off x="3203846" y="1196752"/>
            <a:ext cx="2" cy="13054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e 19"/>
          <p:cNvGrpSpPr/>
          <p:nvPr/>
        </p:nvGrpSpPr>
        <p:grpSpPr>
          <a:xfrm>
            <a:off x="3203852" y="4405947"/>
            <a:ext cx="2160236" cy="1399317"/>
            <a:chOff x="3203852" y="4405947"/>
            <a:chExt cx="2160236" cy="1399317"/>
          </a:xfrm>
        </p:grpSpPr>
        <p:sp>
          <p:nvSpPr>
            <p:cNvPr id="7" name="Rectangle 6"/>
            <p:cNvSpPr/>
            <p:nvPr/>
          </p:nvSpPr>
          <p:spPr>
            <a:xfrm>
              <a:off x="3203852" y="4405947"/>
              <a:ext cx="2160235" cy="1353043"/>
            </a:xfrm>
            <a:prstGeom prst="rect">
              <a:avLst/>
            </a:prstGeom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fr-FR" sz="1400" dirty="0" smtClean="0"/>
                <a:t>Cuisine</a:t>
              </a:r>
              <a:endParaRPr lang="fr-FR" sz="1400" dirty="0"/>
            </a:p>
          </p:txBody>
        </p:sp>
        <p:cxnSp>
          <p:nvCxnSpPr>
            <p:cNvPr id="65" name="Connecteur droit avec flèche 64"/>
            <p:cNvCxnSpPr/>
            <p:nvPr/>
          </p:nvCxnSpPr>
          <p:spPr>
            <a:xfrm>
              <a:off x="3257192" y="5517239"/>
              <a:ext cx="2106895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ZoneTexte 66"/>
            <p:cNvSpPr txBox="1"/>
            <p:nvPr/>
          </p:nvSpPr>
          <p:spPr>
            <a:xfrm>
              <a:off x="3452147" y="5301215"/>
              <a:ext cx="58541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smtClean="0"/>
                <a:t>84cm</a:t>
              </a:r>
              <a:endParaRPr lang="fr-FR" sz="1400" dirty="0"/>
            </a:p>
          </p:txBody>
        </p:sp>
        <p:cxnSp>
          <p:nvCxnSpPr>
            <p:cNvPr id="103" name="Connecteur droit 102"/>
            <p:cNvCxnSpPr/>
            <p:nvPr/>
          </p:nvCxnSpPr>
          <p:spPr>
            <a:xfrm flipH="1">
              <a:off x="5364087" y="4405947"/>
              <a:ext cx="1" cy="1399317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Ellipse 63"/>
            <p:cNvSpPr/>
            <p:nvPr/>
          </p:nvSpPr>
          <p:spPr>
            <a:xfrm>
              <a:off x="4048028" y="4654180"/>
              <a:ext cx="523972" cy="575020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/>
                <a:t>2</a:t>
              </a:r>
            </a:p>
          </p:txBody>
        </p:sp>
      </p:grpSp>
      <p:grpSp>
        <p:nvGrpSpPr>
          <p:cNvPr id="16" name="Groupe 15"/>
          <p:cNvGrpSpPr/>
          <p:nvPr/>
        </p:nvGrpSpPr>
        <p:grpSpPr>
          <a:xfrm>
            <a:off x="3203852" y="1189395"/>
            <a:ext cx="1584202" cy="1312849"/>
            <a:chOff x="3203852" y="1189395"/>
            <a:chExt cx="1584202" cy="1312849"/>
          </a:xfrm>
        </p:grpSpPr>
        <p:sp>
          <p:nvSpPr>
            <p:cNvPr id="49" name="Rectangle 48"/>
            <p:cNvSpPr/>
            <p:nvPr/>
          </p:nvSpPr>
          <p:spPr>
            <a:xfrm>
              <a:off x="3203852" y="1189395"/>
              <a:ext cx="1584202" cy="1312849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ZoneTexte 16"/>
            <p:cNvSpPr txBox="1"/>
            <p:nvPr/>
          </p:nvSpPr>
          <p:spPr>
            <a:xfrm>
              <a:off x="3473832" y="1383701"/>
              <a:ext cx="1235916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smtClean="0">
                  <a:solidFill>
                    <a:schemeClr val="bg1"/>
                  </a:solidFill>
                </a:rPr>
                <a:t>Frigo / placard</a:t>
              </a:r>
            </a:p>
            <a:p>
              <a:r>
                <a:rPr lang="fr-FR" sz="1400" dirty="0" smtClean="0">
                  <a:solidFill>
                    <a:schemeClr val="bg1"/>
                  </a:solidFill>
                </a:rPr>
                <a:t>Espace au sol</a:t>
              </a:r>
            </a:p>
            <a:p>
              <a:r>
                <a:rPr lang="fr-FR" sz="1400" dirty="0" smtClean="0">
                  <a:solidFill>
                    <a:schemeClr val="bg1"/>
                  </a:solidFill>
                </a:rPr>
                <a:t>60*60cm</a:t>
              </a:r>
              <a:endParaRPr lang="fr-FR" sz="1400" dirty="0">
                <a:solidFill>
                  <a:schemeClr val="bg1"/>
                </a:solidFill>
              </a:endParaRPr>
            </a:p>
          </p:txBody>
        </p:sp>
        <p:sp>
          <p:nvSpPr>
            <p:cNvPr id="70" name="Ellipse 69"/>
            <p:cNvSpPr/>
            <p:nvPr/>
          </p:nvSpPr>
          <p:spPr>
            <a:xfrm>
              <a:off x="4211960" y="1886691"/>
              <a:ext cx="491238" cy="534197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/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431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1554</TotalTime>
  <Words>56</Words>
  <Application>Microsoft Office PowerPoint</Application>
  <PresentationFormat>Affichage à l'écran (4:3)</PresentationFormat>
  <Paragraphs>41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Thibault Capéran</dc:creator>
  <cp:lastModifiedBy>Thibault Capéran</cp:lastModifiedBy>
  <cp:revision>126</cp:revision>
  <cp:lastPrinted>2014-04-17T12:53:10Z</cp:lastPrinted>
  <dcterms:created xsi:type="dcterms:W3CDTF">2014-03-28T11:22:03Z</dcterms:created>
  <dcterms:modified xsi:type="dcterms:W3CDTF">2015-02-22T17:15:47Z</dcterms:modified>
</cp:coreProperties>
</file>